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2172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"/>
                <a:cs typeface="Centur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"/>
                <a:cs typeface="Centur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"/>
                <a:cs typeface="Centur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01623" y="268224"/>
            <a:ext cx="5796280" cy="2399030"/>
          </a:xfrm>
          <a:custGeom>
            <a:avLst/>
            <a:gdLst/>
            <a:ahLst/>
            <a:cxnLst/>
            <a:rect l="l" t="t" r="r" b="b"/>
            <a:pathLst>
              <a:path w="5796280" h="2399030">
                <a:moveTo>
                  <a:pt x="5795772" y="2398776"/>
                </a:moveTo>
                <a:lnTo>
                  <a:pt x="1199388" y="2398776"/>
                </a:lnTo>
                <a:lnTo>
                  <a:pt x="0" y="1199387"/>
                </a:lnTo>
                <a:lnTo>
                  <a:pt x="1199388" y="0"/>
                </a:lnTo>
                <a:lnTo>
                  <a:pt x="5795772" y="0"/>
                </a:lnTo>
                <a:lnTo>
                  <a:pt x="5795772" y="2398776"/>
                </a:lnTo>
                <a:close/>
              </a:path>
            </a:pathLst>
          </a:custGeom>
          <a:ln w="12192">
            <a:solidFill>
              <a:srgbClr val="3C4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48968" y="227178"/>
            <a:ext cx="4560062" cy="7785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"/>
                <a:cs typeface="Centur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2362200" y="304800"/>
            <a:ext cx="3969385" cy="224228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579245">
              <a:lnSpc>
                <a:spcPct val="100000"/>
              </a:lnSpc>
              <a:spcBef>
                <a:spcPts val="530"/>
              </a:spcBef>
            </a:pPr>
            <a:r>
              <a:rPr sz="1600" b="1" spc="-10" dirty="0">
                <a:latin typeface="Century Gothic"/>
                <a:cs typeface="Century Gothic"/>
              </a:rPr>
              <a:t>Makerspace</a:t>
            </a:r>
            <a:r>
              <a:rPr lang="en-US" sz="1600" b="1" spc="-10" dirty="0">
                <a:latin typeface="Century Gothic"/>
                <a:cs typeface="Century Gothic"/>
              </a:rPr>
              <a:t> Club</a:t>
            </a:r>
            <a:endParaRPr sz="16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300" spc="-10" dirty="0">
                <a:latin typeface="Century Gothic"/>
                <a:cs typeface="Century Gothic"/>
              </a:rPr>
              <a:t>Grades: </a:t>
            </a:r>
            <a:r>
              <a:rPr sz="1300" spc="-5" dirty="0">
                <a:latin typeface="Century Gothic"/>
                <a:cs typeface="Century Gothic"/>
              </a:rPr>
              <a:t>1st and </a:t>
            </a:r>
            <a:r>
              <a:rPr sz="1300" spc="-10" dirty="0">
                <a:latin typeface="Century Gothic"/>
                <a:cs typeface="Century Gothic"/>
              </a:rPr>
              <a:t>2nd; 3</a:t>
            </a:r>
            <a:r>
              <a:rPr sz="1300" spc="-10" baseline="30000" dirty="0">
                <a:latin typeface="Century Gothic"/>
                <a:cs typeface="Century Gothic"/>
              </a:rPr>
              <a:t>rd</a:t>
            </a:r>
            <a:r>
              <a:rPr lang="en-US" sz="1300" spc="-10" dirty="0">
                <a:latin typeface="Century Gothic"/>
                <a:cs typeface="Century Gothic"/>
              </a:rPr>
              <a:t>-</a:t>
            </a:r>
            <a:r>
              <a:rPr sz="1300" spc="-10" dirty="0">
                <a:latin typeface="Century Gothic"/>
                <a:cs typeface="Century Gothic"/>
              </a:rPr>
              <a:t>5th</a:t>
            </a:r>
            <a:endParaRPr sz="1300" dirty="0">
              <a:latin typeface="Century Gothic"/>
              <a:cs typeface="Century Gothic"/>
            </a:endParaRPr>
          </a:p>
          <a:p>
            <a:pPr marL="12700" marR="5080">
              <a:lnSpc>
                <a:spcPts val="1430"/>
              </a:lnSpc>
              <a:spcBef>
                <a:spcPts val="590"/>
              </a:spcBef>
            </a:pPr>
            <a:r>
              <a:rPr sz="1300" spc="-10" dirty="0">
                <a:latin typeface="Century Gothic"/>
                <a:cs typeface="Century Gothic"/>
              </a:rPr>
              <a:t>When: </a:t>
            </a:r>
            <a:r>
              <a:rPr lang="en-US" sz="1300" spc="-10" dirty="0">
                <a:latin typeface="Century Gothic"/>
                <a:cs typeface="Century Gothic"/>
              </a:rPr>
              <a:t>Before school Days TBD</a:t>
            </a:r>
            <a:endParaRPr sz="1300" dirty="0">
              <a:latin typeface="Century Gothic"/>
              <a:cs typeface="Century Gothic"/>
            </a:endParaRPr>
          </a:p>
          <a:p>
            <a:pPr marL="12700" marR="139700">
              <a:lnSpc>
                <a:spcPct val="92100"/>
              </a:lnSpc>
              <a:spcBef>
                <a:spcPts val="525"/>
              </a:spcBef>
            </a:pPr>
            <a:r>
              <a:rPr sz="1300" spc="-5" dirty="0">
                <a:latin typeface="Century Gothic"/>
                <a:cs typeface="Century Gothic"/>
              </a:rPr>
              <a:t>Details: </a:t>
            </a:r>
            <a:r>
              <a:rPr sz="1300" spc="-10" dirty="0">
                <a:latin typeface="Century Gothic"/>
                <a:cs typeface="Century Gothic"/>
              </a:rPr>
              <a:t>Makerspace </a:t>
            </a:r>
            <a:r>
              <a:rPr sz="1300" spc="-5" dirty="0">
                <a:latin typeface="Century Gothic"/>
                <a:cs typeface="Century Gothic"/>
              </a:rPr>
              <a:t>Club provides </a:t>
            </a:r>
            <a:r>
              <a:rPr sz="1300" dirty="0">
                <a:latin typeface="Century Gothic"/>
                <a:cs typeface="Century Gothic"/>
              </a:rPr>
              <a:t>hands-on,  </a:t>
            </a:r>
            <a:r>
              <a:rPr sz="1300" spc="-5" dirty="0">
                <a:latin typeface="Century Gothic"/>
                <a:cs typeface="Century Gothic"/>
              </a:rPr>
              <a:t>creative </a:t>
            </a:r>
            <a:r>
              <a:rPr sz="1300" spc="-15" dirty="0">
                <a:latin typeface="Century Gothic"/>
                <a:cs typeface="Century Gothic"/>
              </a:rPr>
              <a:t>ways </a:t>
            </a:r>
            <a:r>
              <a:rPr sz="1300" spc="-10" dirty="0">
                <a:latin typeface="Century Gothic"/>
                <a:cs typeface="Century Gothic"/>
              </a:rPr>
              <a:t>to </a:t>
            </a:r>
            <a:r>
              <a:rPr sz="1300" spc="-5" dirty="0">
                <a:latin typeface="Century Gothic"/>
                <a:cs typeface="Century Gothic"/>
              </a:rPr>
              <a:t>encourage </a:t>
            </a:r>
            <a:r>
              <a:rPr sz="1300" spc="-10" dirty="0">
                <a:latin typeface="Century Gothic"/>
                <a:cs typeface="Century Gothic"/>
              </a:rPr>
              <a:t>students to </a:t>
            </a:r>
            <a:r>
              <a:rPr sz="1300" spc="-5" dirty="0">
                <a:latin typeface="Century Gothic"/>
                <a:cs typeface="Century Gothic"/>
              </a:rPr>
              <a:t>design,  experiment, </a:t>
            </a:r>
            <a:r>
              <a:rPr sz="1300" dirty="0">
                <a:latin typeface="Century Gothic"/>
                <a:cs typeface="Century Gothic"/>
              </a:rPr>
              <a:t>build </a:t>
            </a:r>
            <a:r>
              <a:rPr sz="1300" spc="-5" dirty="0">
                <a:latin typeface="Century Gothic"/>
                <a:cs typeface="Century Gothic"/>
              </a:rPr>
              <a:t>and invent as they </a:t>
            </a:r>
            <a:r>
              <a:rPr sz="1300" spc="-10" dirty="0">
                <a:latin typeface="Century Gothic"/>
                <a:cs typeface="Century Gothic"/>
              </a:rPr>
              <a:t>deeply  </a:t>
            </a:r>
            <a:r>
              <a:rPr sz="1300" spc="-5" dirty="0">
                <a:latin typeface="Century Gothic"/>
                <a:cs typeface="Century Gothic"/>
              </a:rPr>
              <a:t>engage </a:t>
            </a:r>
            <a:r>
              <a:rPr sz="1300" spc="5" dirty="0">
                <a:latin typeface="Century Gothic"/>
                <a:cs typeface="Century Gothic"/>
              </a:rPr>
              <a:t>in </a:t>
            </a:r>
            <a:r>
              <a:rPr sz="1300" spc="-5" dirty="0">
                <a:latin typeface="Century Gothic"/>
                <a:cs typeface="Century Gothic"/>
              </a:rPr>
              <a:t>science, engineering and tinkering.  Sessions </a:t>
            </a:r>
            <a:r>
              <a:rPr sz="1300" spc="-10" dirty="0">
                <a:latin typeface="Century Gothic"/>
                <a:cs typeface="Century Gothic"/>
              </a:rPr>
              <a:t>run </a:t>
            </a:r>
            <a:r>
              <a:rPr sz="1300" spc="5" dirty="0">
                <a:latin typeface="Century Gothic"/>
                <a:cs typeface="Century Gothic"/>
              </a:rPr>
              <a:t>in </a:t>
            </a:r>
            <a:r>
              <a:rPr lang="en-US" sz="1300" dirty="0">
                <a:latin typeface="Century Gothic"/>
                <a:cs typeface="Century Gothic"/>
              </a:rPr>
              <a:t>6-week</a:t>
            </a:r>
            <a:r>
              <a:rPr sz="1300" spc="15" dirty="0">
                <a:latin typeface="Century Gothic"/>
                <a:cs typeface="Century Gothic"/>
              </a:rPr>
              <a:t> </a:t>
            </a:r>
            <a:r>
              <a:rPr sz="1300" spc="-5" dirty="0">
                <a:latin typeface="Century Gothic"/>
                <a:cs typeface="Century Gothic"/>
              </a:rPr>
              <a:t>cycles.</a:t>
            </a:r>
            <a:endParaRPr sz="1300" dirty="0">
              <a:latin typeface="Century Gothic"/>
              <a:cs typeface="Century Gothic"/>
            </a:endParaRPr>
          </a:p>
          <a:p>
            <a:pPr marL="12700" marR="336550">
              <a:lnSpc>
                <a:spcPts val="1430"/>
              </a:lnSpc>
              <a:spcBef>
                <a:spcPts val="590"/>
              </a:spcBef>
            </a:pPr>
            <a:r>
              <a:rPr sz="1300" spc="-10" dirty="0">
                <a:latin typeface="Century Gothic"/>
                <a:cs typeface="Century Gothic"/>
              </a:rPr>
              <a:t>Staff: </a:t>
            </a:r>
            <a:r>
              <a:rPr sz="1300" spc="-5" dirty="0">
                <a:latin typeface="Century Gothic"/>
                <a:cs typeface="Century Gothic"/>
              </a:rPr>
              <a:t>Jessica </a:t>
            </a:r>
            <a:r>
              <a:rPr lang="en-US" sz="1300" spc="-5" dirty="0">
                <a:latin typeface="Century Gothic"/>
                <a:cs typeface="Century Gothic"/>
              </a:rPr>
              <a:t>Baser</a:t>
            </a:r>
            <a:r>
              <a:rPr sz="1300" spc="-5" dirty="0">
                <a:latin typeface="Century Gothic"/>
                <a:cs typeface="Century Gothic"/>
              </a:rPr>
              <a:t> (</a:t>
            </a:r>
            <a:r>
              <a:rPr lang="en-US" sz="1300" spc="-5" dirty="0">
                <a:latin typeface="Century Gothic"/>
                <a:cs typeface="Century Gothic"/>
              </a:rPr>
              <a:t>baser</a:t>
            </a:r>
            <a:r>
              <a:rPr sz="1300" spc="-5" dirty="0">
                <a:latin typeface="Century Gothic"/>
                <a:cs typeface="Century Gothic"/>
              </a:rPr>
              <a:t>j@bsd405.org) and  Francesca </a:t>
            </a:r>
            <a:r>
              <a:rPr sz="1300" spc="-15" dirty="0">
                <a:latin typeface="Century Gothic"/>
                <a:cs typeface="Century Gothic"/>
              </a:rPr>
              <a:t>Terry</a:t>
            </a:r>
            <a:r>
              <a:rPr sz="1300" spc="70" dirty="0">
                <a:latin typeface="Century Gothic"/>
                <a:cs typeface="Century Gothic"/>
              </a:rPr>
              <a:t> </a:t>
            </a:r>
            <a:r>
              <a:rPr sz="1300" spc="-10" dirty="0">
                <a:latin typeface="Century Gothic"/>
                <a:cs typeface="Century Gothic"/>
              </a:rPr>
              <a:t>(terryf@bsd405.org)</a:t>
            </a:r>
            <a:endParaRPr sz="1300" dirty="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66279" y="617478"/>
            <a:ext cx="1760220" cy="1761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6279" y="617478"/>
            <a:ext cx="1760220" cy="1762125"/>
          </a:xfrm>
          <a:custGeom>
            <a:avLst/>
            <a:gdLst/>
            <a:ahLst/>
            <a:cxnLst/>
            <a:rect l="l" t="t" r="r" b="b"/>
            <a:pathLst>
              <a:path w="1760220" h="1762125">
                <a:moveTo>
                  <a:pt x="0" y="880872"/>
                </a:moveTo>
                <a:lnTo>
                  <a:pt x="1302" y="832536"/>
                </a:lnTo>
                <a:lnTo>
                  <a:pt x="5164" y="784883"/>
                </a:lnTo>
                <a:lnTo>
                  <a:pt x="11519" y="737979"/>
                </a:lnTo>
                <a:lnTo>
                  <a:pt x="20299" y="691890"/>
                </a:lnTo>
                <a:lnTo>
                  <a:pt x="31438" y="646685"/>
                </a:lnTo>
                <a:lnTo>
                  <a:pt x="44868" y="602431"/>
                </a:lnTo>
                <a:lnTo>
                  <a:pt x="60523" y="559193"/>
                </a:lnTo>
                <a:lnTo>
                  <a:pt x="78335" y="517041"/>
                </a:lnTo>
                <a:lnTo>
                  <a:pt x="98237" y="476040"/>
                </a:lnTo>
                <a:lnTo>
                  <a:pt x="120161" y="436259"/>
                </a:lnTo>
                <a:lnTo>
                  <a:pt x="144042" y="397763"/>
                </a:lnTo>
                <a:lnTo>
                  <a:pt x="169811" y="360621"/>
                </a:lnTo>
                <a:lnTo>
                  <a:pt x="197402" y="324899"/>
                </a:lnTo>
                <a:lnTo>
                  <a:pt x="226747" y="290664"/>
                </a:lnTo>
                <a:lnTo>
                  <a:pt x="257779" y="257984"/>
                </a:lnTo>
                <a:lnTo>
                  <a:pt x="290432" y="226926"/>
                </a:lnTo>
                <a:lnTo>
                  <a:pt x="324638" y="197557"/>
                </a:lnTo>
                <a:lnTo>
                  <a:pt x="360330" y="169944"/>
                </a:lnTo>
                <a:lnTo>
                  <a:pt x="397441" y="144154"/>
                </a:lnTo>
                <a:lnTo>
                  <a:pt x="435903" y="120254"/>
                </a:lnTo>
                <a:lnTo>
                  <a:pt x="475650" y="98312"/>
                </a:lnTo>
                <a:lnTo>
                  <a:pt x="516615" y="78395"/>
                </a:lnTo>
                <a:lnTo>
                  <a:pt x="558730" y="60569"/>
                </a:lnTo>
                <a:lnTo>
                  <a:pt x="601928" y="44903"/>
                </a:lnTo>
                <a:lnTo>
                  <a:pt x="646143" y="31462"/>
                </a:lnTo>
                <a:lnTo>
                  <a:pt x="691307" y="20315"/>
                </a:lnTo>
                <a:lnTo>
                  <a:pt x="737352" y="11527"/>
                </a:lnTo>
                <a:lnTo>
                  <a:pt x="784213" y="5168"/>
                </a:lnTo>
                <a:lnTo>
                  <a:pt x="831821" y="1303"/>
                </a:lnTo>
                <a:lnTo>
                  <a:pt x="880110" y="0"/>
                </a:lnTo>
                <a:lnTo>
                  <a:pt x="928395" y="1303"/>
                </a:lnTo>
                <a:lnTo>
                  <a:pt x="976000" y="5168"/>
                </a:lnTo>
                <a:lnTo>
                  <a:pt x="1022858" y="11527"/>
                </a:lnTo>
                <a:lnTo>
                  <a:pt x="1068901" y="20315"/>
                </a:lnTo>
                <a:lnTo>
                  <a:pt x="1114063" y="31462"/>
                </a:lnTo>
                <a:lnTo>
                  <a:pt x="1158276" y="44903"/>
                </a:lnTo>
                <a:lnTo>
                  <a:pt x="1201473" y="60569"/>
                </a:lnTo>
                <a:lnTo>
                  <a:pt x="1243588" y="78395"/>
                </a:lnTo>
                <a:lnTo>
                  <a:pt x="1284552" y="98312"/>
                </a:lnTo>
                <a:lnTo>
                  <a:pt x="1324299" y="120254"/>
                </a:lnTo>
                <a:lnTo>
                  <a:pt x="1362762" y="144154"/>
                </a:lnTo>
                <a:lnTo>
                  <a:pt x="1399873" y="169944"/>
                </a:lnTo>
                <a:lnTo>
                  <a:pt x="1435565" y="197557"/>
                </a:lnTo>
                <a:lnTo>
                  <a:pt x="1469772" y="226926"/>
                </a:lnTo>
                <a:lnTo>
                  <a:pt x="1502425" y="257984"/>
                </a:lnTo>
                <a:lnTo>
                  <a:pt x="1533459" y="290664"/>
                </a:lnTo>
                <a:lnTo>
                  <a:pt x="1562805" y="324899"/>
                </a:lnTo>
                <a:lnTo>
                  <a:pt x="1590397" y="360621"/>
                </a:lnTo>
                <a:lnTo>
                  <a:pt x="1616168" y="397763"/>
                </a:lnTo>
                <a:lnTo>
                  <a:pt x="1640049" y="436259"/>
                </a:lnTo>
                <a:lnTo>
                  <a:pt x="1661975" y="476040"/>
                </a:lnTo>
                <a:lnTo>
                  <a:pt x="1681878" y="517041"/>
                </a:lnTo>
                <a:lnTo>
                  <a:pt x="1699691" y="559193"/>
                </a:lnTo>
                <a:lnTo>
                  <a:pt x="1715347" y="602431"/>
                </a:lnTo>
                <a:lnTo>
                  <a:pt x="1728778" y="646685"/>
                </a:lnTo>
                <a:lnTo>
                  <a:pt x="1739918" y="691890"/>
                </a:lnTo>
                <a:lnTo>
                  <a:pt x="1748699" y="737979"/>
                </a:lnTo>
                <a:lnTo>
                  <a:pt x="1755055" y="784883"/>
                </a:lnTo>
                <a:lnTo>
                  <a:pt x="1758917" y="832536"/>
                </a:lnTo>
                <a:lnTo>
                  <a:pt x="1760220" y="880872"/>
                </a:lnTo>
                <a:lnTo>
                  <a:pt x="1758917" y="929207"/>
                </a:lnTo>
                <a:lnTo>
                  <a:pt x="1755055" y="976860"/>
                </a:lnTo>
                <a:lnTo>
                  <a:pt x="1748699" y="1023764"/>
                </a:lnTo>
                <a:lnTo>
                  <a:pt x="1739918" y="1069853"/>
                </a:lnTo>
                <a:lnTo>
                  <a:pt x="1728778" y="1115058"/>
                </a:lnTo>
                <a:lnTo>
                  <a:pt x="1715347" y="1159312"/>
                </a:lnTo>
                <a:lnTo>
                  <a:pt x="1699691" y="1202550"/>
                </a:lnTo>
                <a:lnTo>
                  <a:pt x="1681878" y="1244702"/>
                </a:lnTo>
                <a:lnTo>
                  <a:pt x="1661975" y="1285703"/>
                </a:lnTo>
                <a:lnTo>
                  <a:pt x="1640049" y="1325484"/>
                </a:lnTo>
                <a:lnTo>
                  <a:pt x="1616168" y="1363980"/>
                </a:lnTo>
                <a:lnTo>
                  <a:pt x="1590397" y="1401122"/>
                </a:lnTo>
                <a:lnTo>
                  <a:pt x="1562805" y="1436844"/>
                </a:lnTo>
                <a:lnTo>
                  <a:pt x="1533459" y="1471079"/>
                </a:lnTo>
                <a:lnTo>
                  <a:pt x="1502425" y="1503759"/>
                </a:lnTo>
                <a:lnTo>
                  <a:pt x="1469772" y="1534817"/>
                </a:lnTo>
                <a:lnTo>
                  <a:pt x="1435565" y="1564186"/>
                </a:lnTo>
                <a:lnTo>
                  <a:pt x="1399873" y="1591799"/>
                </a:lnTo>
                <a:lnTo>
                  <a:pt x="1362762" y="1617589"/>
                </a:lnTo>
                <a:lnTo>
                  <a:pt x="1324299" y="1641489"/>
                </a:lnTo>
                <a:lnTo>
                  <a:pt x="1284552" y="1663431"/>
                </a:lnTo>
                <a:lnTo>
                  <a:pt x="1243588" y="1683348"/>
                </a:lnTo>
                <a:lnTo>
                  <a:pt x="1201473" y="1701174"/>
                </a:lnTo>
                <a:lnTo>
                  <a:pt x="1158276" y="1716840"/>
                </a:lnTo>
                <a:lnTo>
                  <a:pt x="1114063" y="1730281"/>
                </a:lnTo>
                <a:lnTo>
                  <a:pt x="1068901" y="1741428"/>
                </a:lnTo>
                <a:lnTo>
                  <a:pt x="1022858" y="1750216"/>
                </a:lnTo>
                <a:lnTo>
                  <a:pt x="976000" y="1756575"/>
                </a:lnTo>
                <a:lnTo>
                  <a:pt x="928395" y="1760440"/>
                </a:lnTo>
                <a:lnTo>
                  <a:pt x="880110" y="1761744"/>
                </a:lnTo>
                <a:lnTo>
                  <a:pt x="831821" y="1760440"/>
                </a:lnTo>
                <a:lnTo>
                  <a:pt x="784213" y="1756575"/>
                </a:lnTo>
                <a:lnTo>
                  <a:pt x="737352" y="1750216"/>
                </a:lnTo>
                <a:lnTo>
                  <a:pt x="691307" y="1741428"/>
                </a:lnTo>
                <a:lnTo>
                  <a:pt x="646143" y="1730281"/>
                </a:lnTo>
                <a:lnTo>
                  <a:pt x="601928" y="1716840"/>
                </a:lnTo>
                <a:lnTo>
                  <a:pt x="558730" y="1701174"/>
                </a:lnTo>
                <a:lnTo>
                  <a:pt x="516615" y="1683348"/>
                </a:lnTo>
                <a:lnTo>
                  <a:pt x="475650" y="1663431"/>
                </a:lnTo>
                <a:lnTo>
                  <a:pt x="435903" y="1641489"/>
                </a:lnTo>
                <a:lnTo>
                  <a:pt x="397441" y="1617589"/>
                </a:lnTo>
                <a:lnTo>
                  <a:pt x="360330" y="1591799"/>
                </a:lnTo>
                <a:lnTo>
                  <a:pt x="324638" y="1564186"/>
                </a:lnTo>
                <a:lnTo>
                  <a:pt x="290432" y="1534817"/>
                </a:lnTo>
                <a:lnTo>
                  <a:pt x="257779" y="1503759"/>
                </a:lnTo>
                <a:lnTo>
                  <a:pt x="226747" y="1471079"/>
                </a:lnTo>
                <a:lnTo>
                  <a:pt x="197402" y="1436844"/>
                </a:lnTo>
                <a:lnTo>
                  <a:pt x="169811" y="1401122"/>
                </a:lnTo>
                <a:lnTo>
                  <a:pt x="144042" y="1363980"/>
                </a:lnTo>
                <a:lnTo>
                  <a:pt x="120161" y="1325484"/>
                </a:lnTo>
                <a:lnTo>
                  <a:pt x="98237" y="1285703"/>
                </a:lnTo>
                <a:lnTo>
                  <a:pt x="78335" y="1244702"/>
                </a:lnTo>
                <a:lnTo>
                  <a:pt x="60523" y="1202550"/>
                </a:lnTo>
                <a:lnTo>
                  <a:pt x="44868" y="1159312"/>
                </a:lnTo>
                <a:lnTo>
                  <a:pt x="31438" y="1115058"/>
                </a:lnTo>
                <a:lnTo>
                  <a:pt x="20299" y="1069853"/>
                </a:lnTo>
                <a:lnTo>
                  <a:pt x="11519" y="1023764"/>
                </a:lnTo>
                <a:lnTo>
                  <a:pt x="5164" y="976860"/>
                </a:lnTo>
                <a:lnTo>
                  <a:pt x="1302" y="929207"/>
                </a:lnTo>
                <a:lnTo>
                  <a:pt x="0" y="880872"/>
                </a:lnTo>
                <a:close/>
              </a:path>
            </a:pathLst>
          </a:custGeom>
          <a:ln w="12192">
            <a:solidFill>
              <a:srgbClr val="3C4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76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Century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Casey, Kaitlin</dc:creator>
  <cp:lastModifiedBy>Baser, Jessica N</cp:lastModifiedBy>
  <cp:revision>2</cp:revision>
  <dcterms:created xsi:type="dcterms:W3CDTF">2019-09-11T21:52:13Z</dcterms:created>
  <dcterms:modified xsi:type="dcterms:W3CDTF">2022-09-21T20:49:46Z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2019-09-10T00:00:00Z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2019-09-11T00:00:00Z</vt:filetime>
  </property>
</Properties>
</file>